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8091a46af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3a8091a46af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8091a46a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a8091a46a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a8091a46a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a8091a46a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a8091a46a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a8091a46a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8091a4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a8091a4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a8091a46a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a8091a46a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a8091a46a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a8091a46a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a8091a46a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a8091a46a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a8091a46a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a8091a46a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a8091a46a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a8091a46a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a8091a46af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a8091a46af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a8091a46af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3a8091a46af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a8091a46a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a8091a46a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a8091a46af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3a8091a46af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a8091a46af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3a8091a46af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8091a46af_2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3a8091a46af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8091a46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a8091a46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8091a46a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a8091a46a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8091a46a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a8091a46a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8091a46a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a8091a46a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4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600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Contract Monthly Claim System (CMCS)</a:t>
            </a:r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">
                <a:solidFill>
                  <a:srgbClr val="888888"/>
                </a:solidFill>
              </a:rPr>
              <a:t>Part 3 – System Demonstration Presentation</a:t>
            </a:r>
            <a:endParaRPr/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">
                <a:solidFill>
                  <a:srgbClr val="888888"/>
                </a:solidFill>
              </a:rPr>
              <a:t>Student: Annele Ndlovu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4" title="Screenshot (16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5" title="Screenshot (14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6" title="Screenshot (17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7" title="Screenshot (18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8" title="Screenshot (19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9" title="Screenshot (20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0" title="Screenshot (2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1" title="Screenshot (2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2" title="Screenshot (2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3" title="Screenshot (24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Overview</a:t>
            </a:r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Web-based monthly claim submission system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Users: Lecturers, Coordinators, Managers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Features: Claim submission, approvals, status tracking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4" title="Screenshot (25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Lecturer Submitting a Claim</a:t>
            </a:r>
            <a:endParaRPr/>
          </a:p>
        </p:txBody>
      </p:sp>
      <p:pic>
        <p:nvPicPr>
          <p:cNvPr id="142" name="Google Shape;142;p27" descr="submit_clai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1028700"/>
            <a:ext cx="48006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Upload Validation Message</a:t>
            </a:r>
            <a:endParaRPr/>
          </a:p>
        </p:txBody>
      </p:sp>
      <p:pic>
        <p:nvPicPr>
          <p:cNvPr id="148" name="Google Shape;148;p28" descr="file_upload_valida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1028700"/>
            <a:ext cx="48006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Coordinator Approval Page</a:t>
            </a:r>
            <a:endParaRPr/>
          </a:p>
        </p:txBody>
      </p:sp>
      <p:pic>
        <p:nvPicPr>
          <p:cNvPr id="154" name="Google Shape;154;p29" descr="coordinator_approv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537" y="1008650"/>
            <a:ext cx="3922926" cy="392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 title="Screenshot (1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00" y="110000"/>
            <a:ext cx="8727000" cy="4908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 title="Screenshot (1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2" title="Screenshot (1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3" title="Screenshot (15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20</Slides>
  <Notes>20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Simple Light</vt:lpstr>
      <vt:lpstr>Office Theme</vt:lpstr>
      <vt:lpstr>Contract Monthly Claim System (CMCS)</vt:lpstr>
      <vt:lpstr>System Overview</vt:lpstr>
      <vt:lpstr>Lecturer Submitting a Claim</vt:lpstr>
      <vt:lpstr>File Upload Validation Message</vt:lpstr>
      <vt:lpstr>Coordinator Approval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2</cp:revision>
  <dcterms:modified xsi:type="dcterms:W3CDTF">2025-11-21T18:32:48Z</dcterms:modified>
</cp:coreProperties>
</file>